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1" r:id="rId3"/>
    <p:sldId id="282" r:id="rId4"/>
    <p:sldId id="294" r:id="rId5"/>
    <p:sldId id="295" r:id="rId6"/>
    <p:sldId id="283" r:id="rId7"/>
    <p:sldId id="300" r:id="rId8"/>
    <p:sldId id="301" r:id="rId9"/>
    <p:sldId id="296" r:id="rId10"/>
    <p:sldId id="297" r:id="rId11"/>
    <p:sldId id="298" r:id="rId12"/>
    <p:sldId id="299" r:id="rId13"/>
    <p:sldId id="292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9017" autoAdjust="0"/>
    <p:restoredTop sz="96534" autoAdjust="0"/>
  </p:normalViewPr>
  <p:slideViewPr>
    <p:cSldViewPr>
      <p:cViewPr>
        <p:scale>
          <a:sx n="112" d="100"/>
          <a:sy n="112" d="100"/>
        </p:scale>
        <p:origin x="-440" y="3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AFF1D-C402-4C4F-BD12-C34F6A0E8A61}" type="datetimeFigureOut">
              <a:rPr lang="en-US" smtClean="0"/>
              <a:t>8/15/16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5AC6A-2503-BC4C-AAB1-AD4E361AF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34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36BD8-CD78-41DF-8D7D-E9F05375FFE5}" type="datetimeFigureOut">
              <a:rPr lang="en-US" smtClean="0"/>
              <a:t>8/15/16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F4A49-2218-49F9-A339-F86BCA4B9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14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4A49-2218-49F9-A339-F86BCA4B9A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1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4A49-2218-49F9-A339-F86BCA4B9A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73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73</a:t>
            </a:r>
            <a:r>
              <a:rPr lang="zh-CN" altLang="en-US" dirty="0" smtClean="0"/>
              <a:t> </a:t>
            </a:r>
            <a:r>
              <a:rPr lang="zh-CN" altLang="zh-CN" dirty="0" smtClean="0"/>
              <a:t>c</a:t>
            </a:r>
            <a:r>
              <a:rPr lang="en-US" altLang="zh-CN" dirty="0" err="1" smtClean="0"/>
              <a:t>olumns</a:t>
            </a:r>
            <a:r>
              <a:rPr lang="zh-CN" altLang="en-US" dirty="0" smtClean="0"/>
              <a:t> </a:t>
            </a:r>
            <a:r>
              <a:rPr lang="zh-CN" altLang="zh-CN" dirty="0" smtClean="0"/>
              <a:t>a</a:t>
            </a:r>
            <a:r>
              <a:rPr lang="en-US" altLang="zh-CN" dirty="0" err="1" smtClean="0"/>
              <a:t>nd</a:t>
            </a:r>
            <a:r>
              <a:rPr lang="zh-CN" altLang="en-US" dirty="0" smtClean="0"/>
              <a:t> </a:t>
            </a:r>
            <a:r>
              <a:rPr lang="zh-CN" altLang="zh-CN" dirty="0" smtClean="0"/>
              <a:t>a</a:t>
            </a:r>
            <a:r>
              <a:rPr lang="en-US" altLang="zh-CN" dirty="0" err="1" smtClean="0"/>
              <a:t>rounf</a:t>
            </a:r>
            <a:r>
              <a:rPr lang="zh-CN" altLang="en-US" dirty="0" smtClean="0"/>
              <a:t> </a:t>
            </a:r>
            <a:r>
              <a:rPr lang="zh-CN" altLang="zh-CN" dirty="0" smtClean="0"/>
              <a:t>9</a:t>
            </a:r>
            <a:r>
              <a:rPr lang="en-US" altLang="zh-CN" dirty="0" smtClean="0"/>
              <a:t>00,</a:t>
            </a:r>
            <a:r>
              <a:rPr lang="zh-CN" altLang="en-US" dirty="0" smtClean="0"/>
              <a:t> </a:t>
            </a:r>
            <a:r>
              <a:rPr lang="en-US" altLang="zh-CN" dirty="0" smtClean="0"/>
              <a:t>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row,</a:t>
            </a:r>
            <a:r>
              <a:rPr lang="zh-CN" altLang="en-US" dirty="0" smtClean="0"/>
              <a:t> </a:t>
            </a:r>
            <a:r>
              <a:rPr lang="zh-CN" altLang="zh-CN" dirty="0" smtClean="0"/>
              <a:t>w</a:t>
            </a:r>
            <a:r>
              <a:rPr lang="en-US" altLang="zh-CN" dirty="0" err="1" smtClean="0"/>
              <a:t>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adds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440</a:t>
            </a:r>
            <a:r>
              <a:rPr lang="zh-CN" altLang="en-US" dirty="0" smtClean="0"/>
              <a:t> </a:t>
            </a:r>
            <a:r>
              <a:rPr lang="zh-CN" altLang="zh-CN" dirty="0" smtClean="0"/>
              <a:t>M</a:t>
            </a:r>
            <a:r>
              <a:rPr lang="en-US" altLang="zh-CN" dirty="0" smtClean="0"/>
              <a:t>B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h </a:t>
            </a:r>
            <a:r>
              <a:rPr lang="zh-CN" altLang="zh-CN" dirty="0" smtClean="0"/>
              <a:t>a</a:t>
            </a:r>
            <a:r>
              <a:rPr lang="en-US" altLang="zh-CN" dirty="0" err="1" smtClean="0"/>
              <a:t>lready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loading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altLang="zh-CN" dirty="0" smtClean="0"/>
              <a:t>Recoded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others</a:t>
            </a:r>
            <a:r>
              <a:rPr lang="zh-CN" altLang="en-US" dirty="0" smtClean="0"/>
              <a:t> </a:t>
            </a:r>
            <a:r>
              <a:rPr lang="zh-CN" altLang="zh-CN" dirty="0" smtClean="0"/>
              <a:t>f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zh-CN" altLang="zh-CN" dirty="0" smtClean="0"/>
              <a:t>t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diagrams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F4A49-2218-49F9-A339-F86BCA4B9A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69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B55FA-2D51-034B-B7D4-84605F0E0143}" type="datetime4">
              <a:rPr lang="en-US" smtClean="0"/>
              <a:t>August 15,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4E7DB-9006-324B-A8D5-640B77F58308}" type="datetime4">
              <a:rPr lang="en-US" smtClean="0"/>
              <a:t>August 15,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DFFD5-1586-8447-AC73-B32B6A69327E}" type="datetime4">
              <a:rPr lang="en-US" smtClean="0"/>
              <a:t>August 15,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FC82-D1D2-BA4B-A7FD-93071B4BFDA9}" type="datetime4">
              <a:rPr lang="en-US" smtClean="0"/>
              <a:t>August 15,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5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33D4-1181-DB4F-9B27-03FEED828DD2}" type="datetime4">
              <a:rPr lang="en-US" smtClean="0"/>
              <a:t>August 15,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889F9-E60A-C041-B1CE-3F817B820FDA}" type="datetime4">
              <a:rPr lang="en-US" smtClean="0"/>
              <a:t>August 15,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F84A-E42A-714F-9855-E056BAE31FC2}" type="datetime4">
              <a:rPr lang="en-US" smtClean="0"/>
              <a:t>August 15,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5AFF8-AF7D-664E-8D72-6339575A8DB0}" type="datetime4">
              <a:rPr lang="en-US" smtClean="0"/>
              <a:t>August 15,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88CA0-A9D7-3241-BF76-CE918E6C30C8}" type="datetime4">
              <a:rPr lang="en-US" smtClean="0"/>
              <a:t>August 15,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3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D4848-D48F-0F4D-A3FE-8D4C715E9799}" type="datetime4">
              <a:rPr lang="en-US" smtClean="0"/>
              <a:t>August 15,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2"/>
            <a:ext cx="5904391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27E7-806C-7A41-8A2D-3549BD8E5A3A}" type="datetime4">
              <a:rPr lang="en-US" smtClean="0"/>
              <a:t>August 15,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AB8B28A-E825-5043-BF49-49DD55923A3A}" type="datetime4">
              <a:rPr lang="en-US" smtClean="0"/>
              <a:t>August 15,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inlin.cheng@ny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609600" y="1219200"/>
            <a:ext cx="9448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Christie’s Auction Events</a:t>
            </a:r>
          </a:p>
          <a:p>
            <a:pPr algn="ctr"/>
            <a:r>
              <a:rPr lang="en-US" sz="32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     --Web Scraping Project </a:t>
            </a:r>
            <a:endParaRPr lang="en-US" sz="32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124200" y="3962400"/>
            <a:ext cx="49530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Times New Roman" pitchFamily="18" charset="0"/>
              </a:rPr>
              <a:t>Linlin </a:t>
            </a:r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Times New Roman" pitchFamily="18" charset="0"/>
              </a:rPr>
              <a:t>Cheng</a:t>
            </a:r>
          </a:p>
          <a:p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  <a:hlinkClick r:id="rId3"/>
              </a:rPr>
              <a:t>Linlin.cheng@nyu.edu</a:t>
            </a:r>
            <a:endParaRPr lang="en-US" sz="2000" dirty="0" smtClean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Black" pitchFamily="34" charset="0"/>
                <a:cs typeface="Times New Roman" pitchFamily="18" charset="0"/>
              </a:rPr>
              <a:t>    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Arial Black" pitchFamily="34" charset="0"/>
              <a:cs typeface="Times New Roman" pitchFamily="18" charset="0"/>
            </a:endParaRPr>
          </a:p>
          <a:p>
            <a:endParaRPr lang="en-US" b="1" dirty="0" smtClean="0">
              <a:latin typeface="+mj-lt"/>
            </a:endParaRP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28600" y="5715000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08/16/2016</a:t>
            </a:r>
          </a:p>
          <a:p>
            <a:r>
              <a:rPr lang="en-US" dirty="0" smtClean="0"/>
              <a:t>NYC </a:t>
            </a:r>
            <a:r>
              <a:rPr lang="en-US" dirty="0" err="1" smtClean="0"/>
              <a:t>DataScience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Project Presentation III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8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 descr="Rplot0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42463"/>
            <a:ext cx="7620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6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Content Placeholder 6" descr="Rplot3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b="96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752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Research:</a:t>
            </a:r>
            <a:endParaRPr lang="en-US" dirty="0"/>
          </a:p>
        </p:txBody>
      </p:sp>
      <p:pic>
        <p:nvPicPr>
          <p:cNvPr id="5" name="Content Placeholder 4" descr="Screen Shot 2016-08-14 at 11.58.5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27" b="17227"/>
          <a:stretch>
            <a:fillRect/>
          </a:stretch>
        </p:blipFill>
        <p:spPr>
          <a:xfrm>
            <a:off x="1905000" y="1752600"/>
            <a:ext cx="4757738" cy="2819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5205162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given more time:</a:t>
            </a:r>
          </a:p>
          <a:p>
            <a:r>
              <a:rPr lang="en-US" dirty="0" smtClean="0"/>
              <a:t>            Look into specific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dirty="0"/>
              <a:t>Questions?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8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85800"/>
            <a:ext cx="8458200" cy="5867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cs typeface="Times New Roman" pitchFamily="18" charset="0"/>
              </a:rPr>
              <a:t>Table of Contents</a:t>
            </a:r>
            <a:r>
              <a:rPr lang="en-US" b="1" dirty="0" smtClean="0"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endParaRPr lang="en-US" b="1" dirty="0">
              <a:cs typeface="Times New Roman" pitchFamily="18" charset="0"/>
            </a:endParaRP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I. Introduction</a:t>
            </a: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II. Website Structure and Methodology</a:t>
            </a: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III. Analysis</a:t>
            </a: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IV. Further Research</a:t>
            </a:r>
          </a:p>
          <a:p>
            <a:pPr lvl="2"/>
            <a:r>
              <a:rPr kumimoji="1" lang="en-US" altLang="zh-CN" sz="2400" dirty="0" smtClean="0">
                <a:solidFill>
                  <a:schemeClr val="tx2">
                    <a:lumMod val="50000"/>
                  </a:schemeClr>
                </a:solidFill>
                <a:cs typeface="Times"/>
              </a:rPr>
              <a:t>V. Questions</a:t>
            </a:r>
          </a:p>
          <a:p>
            <a:pPr lvl="2"/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cs typeface="Times"/>
            </a:endParaRPr>
          </a:p>
          <a:p>
            <a:pPr lvl="2"/>
            <a:endParaRPr kumimoji="1" lang="en-US" altLang="zh-CN" dirty="0">
              <a:solidFill>
                <a:schemeClr val="tx2">
                  <a:lumMod val="50000"/>
                </a:schemeClr>
              </a:solidFill>
              <a:cs typeface="Times"/>
            </a:endParaRPr>
          </a:p>
          <a:p>
            <a:pPr lvl="2"/>
            <a:endParaRPr kumimoji="1" lang="en-US" altLang="zh-CN" sz="1500" dirty="0" smtClean="0">
              <a:solidFill>
                <a:schemeClr val="tx2">
                  <a:lumMod val="50000"/>
                </a:schemeClr>
              </a:solidFill>
              <a:cs typeface="Times" pitchFamily="18" charset="0"/>
            </a:endParaRPr>
          </a:p>
          <a:p>
            <a:pPr marL="0" indent="0">
              <a:buNone/>
            </a:pPr>
            <a:endParaRPr kumimoji="1" lang="en-US" altLang="zh-CN" dirty="0" smtClean="0">
              <a:solidFill>
                <a:schemeClr val="tx2">
                  <a:lumMod val="50000"/>
                </a:schemeClr>
              </a:solidFill>
              <a:cs typeface="Time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2401" y="0"/>
            <a:ext cx="3817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Linlin Cheng |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cheng@econ.umd.edu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261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05" y="1447800"/>
            <a:ext cx="4114800" cy="4876800"/>
          </a:xfrm>
        </p:spPr>
        <p:txBody>
          <a:bodyPr>
            <a:normAutofit/>
          </a:bodyPr>
          <a:lstStyle/>
          <a:p>
            <a:pPr lvl="1"/>
            <a:r>
              <a:rPr lang="en-US" sz="2800" dirty="0" smtClean="0"/>
              <a:t>Christie’s Auction House:</a:t>
            </a:r>
          </a:p>
          <a:p>
            <a:pPr lvl="2"/>
            <a:r>
              <a:rPr lang="en-US" dirty="0" smtClean="0"/>
              <a:t>Founded in 1766 by James Christie</a:t>
            </a:r>
          </a:p>
          <a:p>
            <a:pPr lvl="2"/>
            <a:r>
              <a:rPr lang="en-US" dirty="0" smtClean="0"/>
              <a:t>One of world’s leading auction house </a:t>
            </a:r>
          </a:p>
          <a:p>
            <a:pPr lvl="2"/>
            <a:r>
              <a:rPr lang="en-US" dirty="0" smtClean="0"/>
              <a:t>Owned by </a:t>
            </a:r>
            <a:r>
              <a:rPr lang="en-US" dirty="0" err="1" smtClean="0"/>
              <a:t>Groupe</a:t>
            </a:r>
            <a:r>
              <a:rPr lang="en-US" dirty="0" smtClean="0"/>
              <a:t> </a:t>
            </a:r>
            <a:r>
              <a:rPr lang="en-US" dirty="0" err="1" smtClean="0"/>
              <a:t>Artémis</a:t>
            </a:r>
            <a:endParaRPr lang="en-US" dirty="0" smtClean="0"/>
          </a:p>
          <a:p>
            <a:pPr lvl="4"/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project focuses </a:t>
            </a:r>
            <a:r>
              <a:rPr lang="en-US" dirty="0" smtClean="0"/>
              <a:t>on:</a:t>
            </a:r>
          </a:p>
          <a:p>
            <a:pPr lvl="1"/>
            <a:r>
              <a:rPr lang="en-US" dirty="0" smtClean="0"/>
              <a:t>Building a database for Christie’s past auction events</a:t>
            </a:r>
          </a:p>
          <a:p>
            <a:pPr lvl="1"/>
            <a:r>
              <a:rPr lang="en-US" dirty="0" smtClean="0"/>
              <a:t> Analyzing the global trend for sales by time and location</a:t>
            </a:r>
          </a:p>
          <a:p>
            <a:pPr lvl="1"/>
            <a:endParaRPr lang="en-US" dirty="0" smtClean="0">
              <a:solidFill>
                <a:srgbClr val="A6A6A6"/>
              </a:solidFill>
            </a:endParaRPr>
          </a:p>
          <a:p>
            <a:endParaRPr lang="en-US" dirty="0">
              <a:solidFill>
                <a:srgbClr val="A6A6A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47800"/>
            <a:ext cx="4634491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5800" y="5943600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Image source:</a:t>
            </a:r>
          </a:p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https://en.wikipedia.org/wiki/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File:Microcosm_of_London_</a:t>
            </a:r>
          </a:p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Plate_006_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-_Auction_Room,_Christie%27s.jpg</a:t>
            </a:r>
          </a:p>
        </p:txBody>
      </p:sp>
    </p:spTree>
    <p:extLst>
      <p:ext uri="{BB962C8B-B14F-4D97-AF65-F5344CB8AC3E}">
        <p14:creationId xmlns:p14="http://schemas.microsoft.com/office/powerpoint/2010/main" val="727297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Christie’s Around the Globe</a:t>
            </a:r>
            <a:endParaRPr lang="en-US" dirty="0"/>
          </a:p>
        </p:txBody>
      </p:sp>
      <p:pic>
        <p:nvPicPr>
          <p:cNvPr id="5" name="Content Placeholder 4" descr="Rplot1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r="1766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7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Christie’s sells all: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Fine and decorative art, jewelry, photographs, wine, and more</a:t>
            </a:r>
            <a:r>
              <a:rPr lang="is-IS" dirty="0" smtClean="0"/>
              <a:t>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 descr="Screen Shot 2016-08-14 at 11.4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733800"/>
            <a:ext cx="3429000" cy="3492500"/>
          </a:xfrm>
          <a:prstGeom prst="rect">
            <a:avLst/>
          </a:prstGeom>
        </p:spPr>
      </p:pic>
      <p:pic>
        <p:nvPicPr>
          <p:cNvPr id="6" name="Picture 5" descr="Screen Shot 2016-08-14 at 11.44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133600"/>
            <a:ext cx="2884602" cy="4572000"/>
          </a:xfrm>
          <a:prstGeom prst="rect">
            <a:avLst/>
          </a:prstGeom>
        </p:spPr>
      </p:pic>
      <p:pic>
        <p:nvPicPr>
          <p:cNvPr id="7" name="Picture 6" descr="Screen Shot 2016-08-14 at 11.43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82800"/>
            <a:ext cx="36703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Content Placeholder 14" descr="Screen Shot 2016-08-14 at 11.47.37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r="37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450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 descr="Screen Shot 2016-08-14 at 11.5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72000"/>
            <a:ext cx="5943876" cy="1772312"/>
          </a:xfrm>
          <a:prstGeom prst="rect">
            <a:avLst/>
          </a:prstGeom>
        </p:spPr>
      </p:pic>
      <p:pic>
        <p:nvPicPr>
          <p:cNvPr id="9" name="Picture 8" descr="Screen Shot 2016-08-14 at 11.51.5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685800"/>
            <a:ext cx="7467600" cy="3343337"/>
          </a:xfrm>
          <a:prstGeom prst="rect">
            <a:avLst/>
          </a:prstGeom>
        </p:spPr>
      </p:pic>
      <p:pic>
        <p:nvPicPr>
          <p:cNvPr id="7" name="Content Placeholder 6" descr="Screen Shot 2016-08-14 at 11.52.37 PM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r="15923"/>
          <a:stretch>
            <a:fillRect/>
          </a:stretch>
        </p:blipFill>
        <p:spPr>
          <a:xfrm>
            <a:off x="4495800" y="3505200"/>
            <a:ext cx="4981510" cy="2952750"/>
          </a:xfrm>
        </p:spPr>
      </p:pic>
    </p:spTree>
    <p:extLst>
      <p:ext uri="{BB962C8B-B14F-4D97-AF65-F5344CB8AC3E}">
        <p14:creationId xmlns:p14="http://schemas.microsoft.com/office/powerpoint/2010/main" val="122976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Sales Trend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 descr="Rplot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676400"/>
            <a:ext cx="6477000" cy="47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81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Sales Trend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Content Placeholder 6" descr="Rplot05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88" b="9688"/>
          <a:stretch>
            <a:fillRect/>
          </a:stretch>
        </p:blipFill>
        <p:spPr>
          <a:xfrm>
            <a:off x="533401" y="2133600"/>
            <a:ext cx="3699364" cy="2590800"/>
          </a:xfrm>
        </p:spPr>
      </p:pic>
      <p:pic>
        <p:nvPicPr>
          <p:cNvPr id="9" name="Picture 8" descr="Rplot06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7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96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44836</TotalTime>
  <Words>226</Words>
  <Application>Microsoft Macintosh PowerPoint</Application>
  <PresentationFormat>On-screen Show (4:3)</PresentationFormat>
  <Paragraphs>60</Paragraphs>
  <Slides>13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Clarity</vt:lpstr>
      <vt:lpstr>PowerPoint Presentation</vt:lpstr>
      <vt:lpstr>PowerPoint Presentation</vt:lpstr>
      <vt:lpstr>Introduction</vt:lpstr>
      <vt:lpstr>Christie’s Around the Globe</vt:lpstr>
      <vt:lpstr>Christie’s sells all:</vt:lpstr>
      <vt:lpstr>Data and Methodology</vt:lpstr>
      <vt:lpstr>PowerPoint Presentation</vt:lpstr>
      <vt:lpstr>Global Sales Trend Over Time</vt:lpstr>
      <vt:lpstr>Global Sales Trend</vt:lpstr>
      <vt:lpstr>PowerPoint Presentation</vt:lpstr>
      <vt:lpstr>PowerPoint Presentation</vt:lpstr>
      <vt:lpstr>Further Research: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NYU User</dc:creator>
  <cp:lastModifiedBy>Linlin Cheng</cp:lastModifiedBy>
  <cp:revision>168</cp:revision>
  <cp:lastPrinted>2016-05-10T18:36:13Z</cp:lastPrinted>
  <dcterms:created xsi:type="dcterms:W3CDTF">2014-03-27T20:41:56Z</dcterms:created>
  <dcterms:modified xsi:type="dcterms:W3CDTF">2016-08-15T17:11:28Z</dcterms:modified>
</cp:coreProperties>
</file>